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3"/>
    <p:restoredTop sz="94651"/>
  </p:normalViewPr>
  <p:slideViewPr>
    <p:cSldViewPr snapToGrid="0" snapToObjects="1">
      <p:cViewPr varScale="1">
        <p:scale>
          <a:sx n="120" d="100"/>
          <a:sy n="120" d="100"/>
        </p:scale>
        <p:origin x="1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B407-F6A7-654F-A5C7-80702796B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68379B-DDB5-E34D-93DA-2F939C4DC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EC96CB-CF39-1944-9CC4-6C2F8E10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F0181-7C54-674F-B936-0883E411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9E8F4-8212-6049-9A1A-8DA0A2EA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7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62A92C-3CDB-0A4B-B902-271F075A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4397A5-BAF1-0349-B8BE-090E321BF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8F1000-F9DD-9A4F-AA72-071282F1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C0DDF9-BB53-1E40-830C-2C98E455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C2515-8EE2-F443-AC73-E9A136CA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3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2BAE5C-2764-F44F-9E56-17918117FD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C9E5CB-1507-A04F-AA96-2796E4BDE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30EE6A-F2F9-284D-AE2A-A59350D4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D252C-0A2A-7044-B0F3-E9136B5E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74358-0157-6D46-8E86-EAA14D07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626B6-C6AC-5D41-95C8-1E44526B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CA3D70-1F4F-2E4F-8FE1-7D98708D7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70B13-929B-5B4C-A24B-8AA51F78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E734F6-9B22-8544-85B6-E05A65E0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F4DC8B-575E-5E48-B27F-C010309E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3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32439-031D-C04E-8AE1-25C553D9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3AEB9F-0ACA-3447-929F-737E4ED61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DD66B-46B0-8B4E-B089-522CF355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5BFED-ABAC-2646-B848-C66F2150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F68B62-3262-BF40-BCC3-832DF900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0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AB92F-670E-0B40-97AB-9EC005BA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1DFE4-0B00-C74F-81F0-FD89550BE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2EFAA-5D02-734A-A704-330CF2FD3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35F2E2-806B-D249-A44F-8D917071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6B779B-5D58-ED49-ACA6-1AB714BA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156D9D-3F82-A846-AD9E-A7F107B5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DB687-B790-3F49-9FEE-5FDC8DE9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E953F6-4F4A-8948-916D-886D5D02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6394C9-81D3-C444-9674-C2DB923A7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65EEA7-CA66-A045-AD97-A30B2D128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8AB252-D83A-B74D-BBBA-5175FA1E4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D76CE0-4CE0-4A4B-B258-1020C901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B9487E-B4CF-1341-A393-DAE89FEF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518789-FA88-E545-86D9-BECD7322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6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3A098-10DC-8045-A745-6DDA1F26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BB16D4-9BF3-B242-9DFA-FED34D63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4C97D5-451D-B440-8E92-AE1ED686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09150-A792-D94F-810D-968602C2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9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D6FBD4-4994-EA4F-A742-A9790D337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330E72-BDEA-904A-97A3-44A0DAEA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D485DD-755D-9B48-A5BA-289122A2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9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3CD43-2F3A-694C-9151-CFBDC996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CB172-E7C3-2343-9148-11C670003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77F767-6878-9E4C-AA51-717E19A25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308BE2-70EA-FE40-85B9-241F7747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5F5AD5-AD65-A340-ADA6-4FDDF8971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D27335-C2FD-7245-A33A-EE0418C9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6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D91DC-370D-4343-8E2E-6E74192A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1509C1-A2E7-C344-9A7D-7E7F0D992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8A52A-4BDD-3845-A431-8BFE83DB7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D49A4D-C90D-DC47-AA1D-F951F7DD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0A8134-8CF8-8346-8E86-05988762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D22226-8962-994D-996E-D3AE62C2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00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4EE8CD-762D-C744-93E4-C8FFB436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439D61-6F0E-3941-8FF5-D2593D3A4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40BE0-B225-FF44-8486-38720327F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F43-5110-1C4F-80EF-2AF8DD801C23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F7B55-80A4-FD4B-BEC7-9A5562993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162B59-8BC1-B441-8C2D-0809236FF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14E3-0067-974F-B4A6-86A399DE2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6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31909-C364-114F-A9F5-41DF8A94F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774" y="544393"/>
            <a:ext cx="9943381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FraudDroid</a:t>
            </a:r>
            <a:r>
              <a:rPr lang="en-US" dirty="0"/>
              <a:t>: Automated Ad Fraud Detection for Android Apps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B27D76-86A0-4546-A8F4-DD848CB74238}"/>
              </a:ext>
            </a:extLst>
          </p:cNvPr>
          <p:cNvSpPr txBox="1"/>
          <p:nvPr/>
        </p:nvSpPr>
        <p:spPr>
          <a:xfrm>
            <a:off x="1837426" y="3429000"/>
            <a:ext cx="9011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Feng</a:t>
            </a:r>
            <a:r>
              <a:rPr lang="zh-CN" altLang="en-US" sz="2400" dirty="0"/>
              <a:t> </a:t>
            </a:r>
            <a:r>
              <a:rPr lang="en-US" altLang="zh-CN" sz="2400" dirty="0"/>
              <a:t>Dong,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Haoyu</a:t>
            </a:r>
            <a:r>
              <a:rPr lang="zh-CN" altLang="en-US" sz="2400" dirty="0"/>
              <a:t> </a:t>
            </a:r>
            <a:r>
              <a:rPr lang="en-US" altLang="zh-CN" sz="2400" dirty="0"/>
              <a:t>Wang,</a:t>
            </a:r>
            <a:r>
              <a:rPr lang="zh-CN" altLang="en-US" sz="2400" dirty="0"/>
              <a:t> </a:t>
            </a:r>
            <a:r>
              <a:rPr lang="en-US" altLang="zh-CN" sz="2400" dirty="0"/>
              <a:t>Li</a:t>
            </a:r>
            <a:r>
              <a:rPr lang="zh-CN" altLang="en-US" sz="2400" dirty="0"/>
              <a:t> </a:t>
            </a:r>
            <a:r>
              <a:rPr lang="en-US" altLang="zh-CN" sz="2400" dirty="0"/>
              <a:t>Li,</a:t>
            </a:r>
            <a:r>
              <a:rPr lang="zh-CN" altLang="en-US" sz="2400" dirty="0"/>
              <a:t> </a:t>
            </a:r>
            <a:r>
              <a:rPr lang="en-US" altLang="zh-CN" sz="2400" dirty="0"/>
              <a:t>Yao</a:t>
            </a:r>
            <a:r>
              <a:rPr lang="zh-CN" altLang="en-US" sz="2400" dirty="0"/>
              <a:t> </a:t>
            </a:r>
            <a:r>
              <a:rPr lang="en-US" altLang="zh-CN" sz="2400" dirty="0"/>
              <a:t>Guo,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 err="1"/>
              <a:t>Tegawende</a:t>
            </a:r>
            <a:r>
              <a:rPr lang="en-US" altLang="zh-CN" sz="2400" dirty="0"/>
              <a:t> F. </a:t>
            </a:r>
            <a:r>
              <a:rPr lang="en-US" altLang="zh-CN" sz="2400" dirty="0" err="1"/>
              <a:t>Bissyande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Tianming</a:t>
            </a:r>
            <a:r>
              <a:rPr lang="en-US" altLang="zh-CN" sz="2400" dirty="0"/>
              <a:t> Liu, </a:t>
            </a:r>
            <a:r>
              <a:rPr lang="en-US" altLang="zh-CN" sz="2400" dirty="0" err="1"/>
              <a:t>Guoai</a:t>
            </a:r>
            <a:r>
              <a:rPr lang="en-US" altLang="zh-CN" sz="2400" dirty="0"/>
              <a:t> Xu, Jacques Klein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280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FRAUDDROID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/>
              <a:t>AdViewDetector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Ad</a:t>
            </a:r>
            <a:r>
              <a:rPr lang="zh-CN" altLang="en-US" sz="2000" dirty="0"/>
              <a:t> </a:t>
            </a:r>
            <a:r>
              <a:rPr lang="en-US" altLang="zh-CN" sz="2000" dirty="0"/>
              <a:t>Views</a:t>
            </a:r>
          </a:p>
          <a:p>
            <a:r>
              <a:rPr lang="en-US" altLang="zh-CN" sz="2000" dirty="0"/>
              <a:t>String</a:t>
            </a:r>
          </a:p>
          <a:p>
            <a:r>
              <a:rPr lang="en-US" altLang="zh-CN" sz="2000" dirty="0"/>
              <a:t>Type</a:t>
            </a:r>
          </a:p>
          <a:p>
            <a:r>
              <a:rPr lang="en-US" altLang="zh-CN" sz="2000" dirty="0"/>
              <a:t>Placement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796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Heuristics-based</a:t>
            </a:r>
            <a:r>
              <a:rPr lang="zh-CN" altLang="en-US" sz="2800" dirty="0"/>
              <a:t> </a:t>
            </a:r>
            <a:r>
              <a:rPr lang="en-US" altLang="zh-CN" sz="2800" dirty="0"/>
              <a:t>Detection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Ad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Fruads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7A9E0C-2DB0-6842-9490-765438E0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4357147"/>
            <a:ext cx="11570898" cy="213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8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FRAUDDROID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000" dirty="0" err="1"/>
              <a:t>FraudChecker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Identification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Fraudulent</a:t>
            </a:r>
            <a:r>
              <a:rPr lang="zh-CN" altLang="en-US" sz="2000" dirty="0"/>
              <a:t> </a:t>
            </a:r>
            <a:r>
              <a:rPr lang="en-US" altLang="zh-CN" sz="2000" dirty="0"/>
              <a:t>Behavior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pPr lvl="1"/>
            <a:r>
              <a:rPr lang="en-US" dirty="0"/>
              <a:t>F</a:t>
            </a:r>
            <a:r>
              <a:rPr lang="en-US" altLang="zh-CN" dirty="0"/>
              <a:t>eature:</a:t>
            </a:r>
            <a:r>
              <a:rPr lang="zh-CN" altLang="en-US" dirty="0"/>
              <a:t> </a:t>
            </a:r>
            <a:r>
              <a:rPr lang="en-US" altLang="zh-CN" dirty="0"/>
              <a:t>z-index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  <a:p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pPr lvl="1"/>
            <a:r>
              <a:rPr lang="en-US" altLang="zh-CN" dirty="0"/>
              <a:t>Predefined</a:t>
            </a:r>
            <a:r>
              <a:rPr lang="zh-CN" altLang="en-US" dirty="0"/>
              <a:t> </a:t>
            </a:r>
            <a:r>
              <a:rPr lang="en-US" altLang="zh-CN" dirty="0"/>
              <a:t>ratio:</a:t>
            </a:r>
            <a:r>
              <a:rPr lang="zh-CN" altLang="en-US" dirty="0"/>
              <a:t> </a:t>
            </a:r>
            <a:r>
              <a:rPr lang="en-US" altLang="zh-CN" dirty="0"/>
              <a:t>banner</a:t>
            </a:r>
            <a:r>
              <a:rPr lang="zh-CN" altLang="en-US" dirty="0"/>
              <a:t> </a:t>
            </a:r>
            <a:r>
              <a:rPr lang="en-US" altLang="zh-CN" dirty="0"/>
              <a:t>ads[0.004,</a:t>
            </a:r>
            <a:r>
              <a:rPr lang="zh-CN" altLang="en-US" dirty="0"/>
              <a:t> </a:t>
            </a:r>
            <a:r>
              <a:rPr lang="en-US" altLang="zh-CN" dirty="0"/>
              <a:t>0.005],</a:t>
            </a:r>
            <a:r>
              <a:rPr lang="zh-CN" altLang="en-US" dirty="0"/>
              <a:t> </a:t>
            </a:r>
            <a:r>
              <a:rPr lang="en-US" altLang="zh-CN" dirty="0"/>
              <a:t>interstitial</a:t>
            </a:r>
            <a:r>
              <a:rPr lang="zh-CN" altLang="en-US" dirty="0"/>
              <a:t> </a:t>
            </a:r>
            <a:r>
              <a:rPr lang="en-US" altLang="zh-CN" dirty="0"/>
              <a:t>ads[0.2,</a:t>
            </a:r>
            <a:r>
              <a:rPr lang="zh-CN" altLang="en-US" dirty="0"/>
              <a:t> </a:t>
            </a:r>
            <a:r>
              <a:rPr lang="en-US" altLang="zh-CN" dirty="0"/>
              <a:t>0.8]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  <a:p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pPr lvl="1"/>
            <a:r>
              <a:rPr lang="en-US" altLang="zh-CN" dirty="0"/>
              <a:t>Combined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occupied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UI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  <a:p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Overlap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pPr lvl="1"/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  <a:endParaRPr lang="en-US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796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Heuristics-based</a:t>
            </a:r>
            <a:r>
              <a:rPr lang="zh-CN" altLang="en-US" sz="2800" dirty="0"/>
              <a:t> </a:t>
            </a:r>
            <a:r>
              <a:rPr lang="en-US" altLang="zh-CN" sz="2800" dirty="0"/>
              <a:t>Detection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Ad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Fruads</a:t>
            </a:r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468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FRAUDDROID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/>
              <a:t>FraudChecker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Identification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Fraudulent</a:t>
            </a:r>
            <a:r>
              <a:rPr lang="zh-CN" altLang="en-US" sz="2000" dirty="0"/>
              <a:t> </a:t>
            </a:r>
            <a:r>
              <a:rPr lang="en-US" altLang="zh-CN" sz="2000" dirty="0"/>
              <a:t>Behavior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Driven-by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Outside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796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Heuristics-based</a:t>
            </a:r>
            <a:r>
              <a:rPr lang="zh-CN" altLang="en-US" sz="2800" dirty="0"/>
              <a:t> </a:t>
            </a:r>
            <a:r>
              <a:rPr lang="en-US" altLang="zh-CN" sz="2800" dirty="0"/>
              <a:t>Detection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Ad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Fruads</a:t>
            </a:r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050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FRAUDDROID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/>
              <a:t>FraudChecker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Identification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Fraudulent</a:t>
            </a:r>
            <a:r>
              <a:rPr lang="zh-CN" altLang="en-US" sz="2000" dirty="0"/>
              <a:t> </a:t>
            </a:r>
            <a:r>
              <a:rPr lang="en-US" altLang="zh-CN" sz="2000" dirty="0"/>
              <a:t>Behavior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Frequent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Non-content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  <a:endParaRPr lang="en-US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796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Heuristics-based</a:t>
            </a:r>
            <a:r>
              <a:rPr lang="zh-CN" altLang="en-US" sz="2800" dirty="0"/>
              <a:t> </a:t>
            </a:r>
            <a:r>
              <a:rPr lang="en-US" altLang="zh-CN" sz="2800" dirty="0"/>
              <a:t>Detection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Ad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Fruads</a:t>
            </a:r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08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796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Detection</a:t>
            </a:r>
            <a:r>
              <a:rPr lang="zh-CN" altLang="en-US" sz="2800" dirty="0"/>
              <a:t> </a:t>
            </a:r>
            <a:r>
              <a:rPr lang="en-US" altLang="zh-CN" sz="2800" dirty="0"/>
              <a:t>Accuracy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8FC4DE-7E23-CB4D-85EE-7108C45DE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9" y="2250825"/>
            <a:ext cx="6082455" cy="19761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831653-2EA6-1340-8469-0DE8067D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68771"/>
            <a:ext cx="5866603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6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796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Scalability</a:t>
            </a:r>
            <a:r>
              <a:rPr lang="zh-CN" altLang="en-US" sz="2800" dirty="0"/>
              <a:t> </a:t>
            </a:r>
            <a:r>
              <a:rPr lang="en-US" altLang="zh-CN" sz="2800" dirty="0" err="1"/>
              <a:t>Accessment</a:t>
            </a:r>
            <a:endParaRPr 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482E1E-93EF-1743-99D5-2F1A0744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09" y="2030141"/>
            <a:ext cx="6318609" cy="4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4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796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Detection</a:t>
            </a:r>
            <a:r>
              <a:rPr lang="zh-CN" altLang="en-US" sz="2800" dirty="0"/>
              <a:t> </a:t>
            </a:r>
            <a:r>
              <a:rPr lang="en-US" altLang="zh-CN" sz="2800" dirty="0"/>
              <a:t>In-the-Wild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7E8CA1-1405-BF42-A24A-3C93D058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80" y="2094839"/>
            <a:ext cx="6194461" cy="3275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65A715-EF06-BA49-94A0-0330CDF7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4839"/>
            <a:ext cx="5994280" cy="42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3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4752F-6D29-8840-839A-B0BDD0C9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altLang="zh-CN" dirty="0"/>
              <a:t>ground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E0488-2CA2-4D43-AC19-F4E3A43D8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Developers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compensated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leveraging</a:t>
            </a:r>
            <a:r>
              <a:rPr lang="zh-CN" altLang="en-US" dirty="0"/>
              <a:t> </a:t>
            </a:r>
            <a:r>
              <a:rPr lang="en-US" altLang="zh-CN" dirty="0"/>
              <a:t>in-app</a:t>
            </a:r>
            <a:r>
              <a:rPr lang="zh-CN" altLang="en-US" dirty="0"/>
              <a:t> </a:t>
            </a:r>
            <a:r>
              <a:rPr lang="en-US" altLang="zh-CN" dirty="0"/>
              <a:t>ads</a:t>
            </a:r>
          </a:p>
          <a:p>
            <a:endParaRPr lang="en-US" dirty="0"/>
          </a:p>
          <a:p>
            <a:r>
              <a:rPr lang="en-US" altLang="zh-CN" dirty="0"/>
              <a:t>Frauds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ads</a:t>
            </a:r>
          </a:p>
          <a:p>
            <a:endParaRPr lang="en-US" dirty="0"/>
          </a:p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work: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focused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“static</a:t>
            </a:r>
            <a:r>
              <a:rPr lang="zh-CN" altLang="en-US" dirty="0"/>
              <a:t> </a:t>
            </a:r>
            <a:r>
              <a:rPr lang="en-US" altLang="zh-CN" dirty="0"/>
              <a:t>placement</a:t>
            </a:r>
            <a:r>
              <a:rPr lang="zh-CN" altLang="en-US" dirty="0"/>
              <a:t> </a:t>
            </a:r>
            <a:r>
              <a:rPr lang="en-US" altLang="zh-CN" dirty="0"/>
              <a:t>fraud”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8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61E7E-FA18-6242-93F9-4EC1DCEB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173E3-DEF2-694C-A4AB-774C2CAB2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frauds</a:t>
            </a:r>
          </a:p>
          <a:p>
            <a:endParaRPr lang="en-US" dirty="0"/>
          </a:p>
          <a:p>
            <a:r>
              <a:rPr lang="en-US" altLang="zh-CN" dirty="0" err="1"/>
              <a:t>FraudDroid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UI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endParaRPr lang="en-US" dirty="0"/>
          </a:p>
          <a:p>
            <a:r>
              <a:rPr lang="en-US" altLang="zh-CN" dirty="0"/>
              <a:t>Demonstrate</a:t>
            </a:r>
            <a:r>
              <a:rPr lang="zh-CN" altLang="en-US" dirty="0"/>
              <a:t> </a:t>
            </a:r>
            <a:r>
              <a:rPr lang="en-US" altLang="zh-CN" dirty="0" err="1"/>
              <a:t>FraudDroid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Overlap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444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Static</a:t>
            </a:r>
            <a:r>
              <a:rPr lang="zh-CN" altLang="en-US" sz="2800" dirty="0"/>
              <a:t> </a:t>
            </a:r>
            <a:r>
              <a:rPr lang="en-US" altLang="zh-CN" sz="2800" dirty="0"/>
              <a:t>Placement</a:t>
            </a:r>
            <a:r>
              <a:rPr lang="zh-CN" altLang="en-US" sz="2800" dirty="0"/>
              <a:t> </a:t>
            </a:r>
            <a:r>
              <a:rPr lang="en-US" altLang="zh-CN" sz="2800" dirty="0"/>
              <a:t>Fraud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399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Driven-by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Outside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Frequent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</a:p>
          <a:p>
            <a:endParaRPr lang="en-US" dirty="0"/>
          </a:p>
          <a:p>
            <a:r>
              <a:rPr lang="en-US" altLang="zh-CN" dirty="0"/>
              <a:t>Non-content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444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Dynamic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Interaction</a:t>
            </a:r>
            <a:r>
              <a:rPr lang="zh-CN" altLang="en-US" sz="2800" dirty="0"/>
              <a:t> </a:t>
            </a:r>
            <a:r>
              <a:rPr lang="en-US" altLang="zh-CN" sz="2800" dirty="0"/>
              <a:t>Fraud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697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BFF0A-E655-7D48-A348-4FEF96D8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1C467D-BB20-1C46-8E42-F59021142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940" y="1511179"/>
            <a:ext cx="9238890" cy="5140995"/>
          </a:xfrm>
        </p:spPr>
      </p:pic>
    </p:spTree>
    <p:extLst>
      <p:ext uri="{BB962C8B-B14F-4D97-AF65-F5344CB8AC3E}">
        <p14:creationId xmlns:p14="http://schemas.microsoft.com/office/powerpoint/2010/main" val="69164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61E7E-FA18-6242-93F9-4EC1DCEB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FRAUDDROID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173E3-DEF2-694C-A4AB-774C2CAB2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UI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endParaRPr lang="en-US" dirty="0"/>
          </a:p>
          <a:p>
            <a:r>
              <a:rPr lang="en-US" altLang="zh-CN" dirty="0"/>
              <a:t>Heuristics-base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frauds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9006AFD-49BF-7C4A-B366-A37A6E80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1" y="3329796"/>
            <a:ext cx="11325942" cy="25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4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FRAUDDROID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/>
          </a:bodyPr>
          <a:lstStyle/>
          <a:p>
            <a:r>
              <a:rPr lang="en-US" altLang="zh-CN" dirty="0"/>
              <a:t>Ad-First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130FA3-D210-2647-8222-96C39F76FEF4}"/>
              </a:ext>
            </a:extLst>
          </p:cNvPr>
          <p:cNvSpPr txBox="1"/>
          <p:nvPr/>
        </p:nvSpPr>
        <p:spPr>
          <a:xfrm>
            <a:off x="838200" y="1506921"/>
            <a:ext cx="796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modelling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UI</a:t>
            </a:r>
            <a:r>
              <a:rPr lang="zh-CN" altLang="en-US" sz="2800" dirty="0"/>
              <a:t> </a:t>
            </a:r>
            <a:r>
              <a:rPr lang="en-US" altLang="zh-CN" sz="2800" dirty="0"/>
              <a:t>states</a:t>
            </a:r>
            <a:endParaRPr 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33418-C0DD-B247-9B14-4BF5E2E3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12" y="2750808"/>
            <a:ext cx="6815587" cy="358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2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B383-0D01-C648-B711-EF4067D5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FRAUDDROID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CE375-FCCA-1349-9C84-7DF4AF0E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825"/>
            <a:ext cx="10515600" cy="3486517"/>
          </a:xfrm>
        </p:spPr>
        <p:txBody>
          <a:bodyPr>
            <a:normAutofit/>
          </a:bodyPr>
          <a:lstStyle/>
          <a:p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5BDE09-52F4-154C-A697-DAEA2735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771" y="1944317"/>
            <a:ext cx="7122732" cy="4698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3FE8D3-82C7-F44C-A46D-F686C31BB1B1}"/>
              </a:ext>
            </a:extLst>
          </p:cNvPr>
          <p:cNvSpPr txBox="1"/>
          <p:nvPr/>
        </p:nvSpPr>
        <p:spPr>
          <a:xfrm>
            <a:off x="838200" y="1506921"/>
            <a:ext cx="796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modelling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UI</a:t>
            </a:r>
            <a:r>
              <a:rPr lang="zh-CN" altLang="en-US" sz="2800" dirty="0"/>
              <a:t> </a:t>
            </a:r>
            <a:r>
              <a:rPr lang="en-US" altLang="zh-CN" sz="2800" dirty="0"/>
              <a:t>states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8471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294</Words>
  <Application>Microsoft Macintosh PowerPoint</Application>
  <PresentationFormat>宽屏</PresentationFormat>
  <Paragraphs>96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主题​​</vt:lpstr>
      <vt:lpstr>FraudDroid: Automated Ad Fraud Detection for Android Apps </vt:lpstr>
      <vt:lpstr>Background</vt:lpstr>
      <vt:lpstr>Contributions</vt:lpstr>
      <vt:lpstr>A taxonomy of mobile ad frauds</vt:lpstr>
      <vt:lpstr>A taxonomy of mobile ad frauds</vt:lpstr>
      <vt:lpstr>Case Study</vt:lpstr>
      <vt:lpstr>FRAUDDROID</vt:lpstr>
      <vt:lpstr>FRAUDDROID</vt:lpstr>
      <vt:lpstr>FRAUDDROID</vt:lpstr>
      <vt:lpstr>FRAUDDROID</vt:lpstr>
      <vt:lpstr>FRAUDDROID</vt:lpstr>
      <vt:lpstr>FRAUDDROID</vt:lpstr>
      <vt:lpstr>FRAUDDROID</vt:lpstr>
      <vt:lpstr>Evaluation</vt:lpstr>
      <vt:lpstr>Evaluation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FraudDroid: Automated Ad Fraud Detection for Android Apps </dc:title>
  <dc:creator>Nan Hua</dc:creator>
  <cp:lastModifiedBy>Nan Hua</cp:lastModifiedBy>
  <cp:revision>19</cp:revision>
  <dcterms:created xsi:type="dcterms:W3CDTF">2019-09-16T17:46:48Z</dcterms:created>
  <dcterms:modified xsi:type="dcterms:W3CDTF">2019-09-17T05:38:46Z</dcterms:modified>
</cp:coreProperties>
</file>